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006"/>
  </p:normalViewPr>
  <p:slideViewPr>
    <p:cSldViewPr snapToGrid="0">
      <p:cViewPr varScale="1">
        <p:scale>
          <a:sx n="117" d="100"/>
          <a:sy n="117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9D628-8DBA-0D28-C448-DC64EDBE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964037-A689-21CA-D1C7-0056C4F54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5FC30-525A-FF3F-360E-E2F11824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6933B-34AF-8749-9A5A-5C0C99BC616A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CF91-C5CD-766F-E98A-BD69C2CC4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8377C-9FC7-A5CD-F102-AC78167CB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CE45-5164-184C-95CE-6176FC1B1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63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E3549-65C0-3BC8-7FA4-0CB754A1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4F5DD-502E-11D1-857B-E0033F063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D757E-CBE7-AB2A-51B3-6D93D7DE5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6933B-34AF-8749-9A5A-5C0C99BC616A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7C457-3DB4-EE3C-551A-6D53185B4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B1B06-6796-61FC-3161-4498AB2D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CE45-5164-184C-95CE-6176FC1B1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97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6EE54A-9B1D-D0AF-FB87-09DB3F29E0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7A3D68-67FC-9F9D-EF34-FAFA674E5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D854A-9FED-E6CF-7CFE-01A14B422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6933B-34AF-8749-9A5A-5C0C99BC616A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038A1-9793-1060-B3A4-33AF25DE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58BEB-FFC4-4CD8-D68E-855BC943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CE45-5164-184C-95CE-6176FC1B1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8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EBB8-5D7C-B5B4-A372-D97AD946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E1550-3D64-9D63-FA95-F9A941160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1C3FF-2BEE-4118-7583-3DF99ABC0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6933B-34AF-8749-9A5A-5C0C99BC616A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E13F2-3147-FB5F-936F-4660B1255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09BF6-7A67-1E33-BB4C-47DCAD15D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CE45-5164-184C-95CE-6176FC1B1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5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7512F-7890-355B-359B-499C665E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38154-0D9F-866A-A0DB-CD3840A19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9D91-9EE8-8B2F-2A0C-585066FAD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6933B-34AF-8749-9A5A-5C0C99BC616A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F4D05-63D3-FAF0-E227-34B7E50D3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818F8-6EA2-5F7F-0048-4529806F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CE45-5164-184C-95CE-6176FC1B1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12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DE24-71FA-927C-D029-14139540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20CD2-CDFF-E809-801A-32092E117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9E639-9E56-9C8B-5D7D-16C0E7DEE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7A8CC-919D-D4A3-6110-E2D91572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6933B-34AF-8749-9A5A-5C0C99BC616A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D0A04-26E1-D3D2-55CC-E33938CBA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A75A1-982F-5A5F-8F4B-BAEEC1BC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CE45-5164-184C-95CE-6176FC1B1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9C27-2662-2A43-DCE6-0DBD7002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8FB80-429E-3D39-8A08-8EF995314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5D905-A139-06B2-0C47-BE0F08B65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D04907-E41F-A02E-9252-C85864EA3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BCD5BB-F597-0A94-755E-C0BCDC3264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76E2B3-D277-7591-C5FB-7F5E4D420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6933B-34AF-8749-9A5A-5C0C99BC616A}" type="datetimeFigureOut">
              <a:rPr lang="en-US" smtClean="0"/>
              <a:t>2/28/24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504D3-B01F-3B2F-A3B9-148997F9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7EF97A-0726-9C54-4F3F-641211D9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CE45-5164-184C-95CE-6176FC1B1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1AC0-F934-B85B-2E19-17E6B97EA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CFFEC-1BC5-C7FE-5AB5-6844FE64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6933B-34AF-8749-9A5A-5C0C99BC616A}" type="datetimeFigureOut">
              <a:rPr lang="en-US" smtClean="0"/>
              <a:t>2/28/24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69E12-B853-C5D3-8BD3-0DCA1BEFF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D211E-4BFF-9A45-833F-89969259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CE45-5164-184C-95CE-6176FC1B1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18AB6-0810-E63E-12D3-4445A308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6933B-34AF-8749-9A5A-5C0C99BC616A}" type="datetimeFigureOut">
              <a:rPr lang="en-US" smtClean="0"/>
              <a:t>2/28/24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2DF1E-DE13-3762-22C2-21D9FD986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23EE8-3CE0-73E6-8089-C0A2AB34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CE45-5164-184C-95CE-6176FC1B1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99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C55E-F763-59AE-E6FE-9F01A8D7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F4D01-18DC-E6BB-3A85-5827B9CF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074D0-635C-04AD-D96E-4732129A3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3BEA0-9449-5445-C62B-CA9245C6D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6933B-34AF-8749-9A5A-5C0C99BC616A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41490-F5F6-226B-29E5-B4B19C8D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0366F-2200-D362-C6A5-4224AF511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CE45-5164-184C-95CE-6176FC1B1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01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0AFDF-8B52-7062-5DDF-A3811E946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AB35C-259C-A9D8-E1AF-A187086BC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ED588-AD76-E8BE-26DE-51421D5AF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27BD1-6621-6CEB-9AD8-A5AB24B49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6933B-34AF-8749-9A5A-5C0C99BC616A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01177-4AF2-D309-FD26-C51926B3D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67A40-DAC5-2ABB-B346-D6E54F786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CE45-5164-184C-95CE-6176FC1B1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1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538849-56EB-A65B-7B3E-1B0BDF5B9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41C54-8C6E-1FE6-A27D-3DD34E173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6FECC-6F10-F9BD-0ED6-91D8A7B48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6933B-34AF-8749-9A5A-5C0C99BC616A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3FF37-7773-1FF5-6EC9-764E2BC75A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F8785-5985-CAEE-3187-097A501C8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CCE45-5164-184C-95CE-6176FC1B1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85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hat.openai.com/c/29b9d7b9-f8ee-42a8-a67b-aa36c0f4e275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C783D4-D6B9-ED9E-0E1F-FC9B47356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/>
              <a:t>Mental Health Gateway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50C37-3241-8A05-DBFB-C49A97758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27" r="23164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EE268C5-9C66-6B13-4FD6-E16439E11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0465" y="2194102"/>
            <a:ext cx="4140013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/>
              <a:t>By-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Sanat Popli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Bhagya Trivedi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Nisha Ravi </a:t>
            </a:r>
            <a:r>
              <a:rPr lang="en-US" sz="2000" dirty="0" err="1"/>
              <a:t>Sirdesai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01129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9D59-0709-E57E-0A29-06CE2A30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0387"/>
            <a:ext cx="10515600" cy="1085851"/>
          </a:xfrm>
        </p:spPr>
        <p:txBody>
          <a:bodyPr>
            <a:normAutofit/>
          </a:bodyPr>
          <a:lstStyle/>
          <a:p>
            <a:pPr algn="ctr"/>
            <a:r>
              <a:rPr lang="en-US" sz="5400"/>
              <a:t>Thankyou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187129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E8611-3E96-F397-94E4-1A1909234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8" y="637762"/>
            <a:ext cx="4284397" cy="5576770"/>
          </a:xfrm>
        </p:spPr>
        <p:txBody>
          <a:bodyPr anchor="ctr">
            <a:normAutofit/>
          </a:bodyPr>
          <a:lstStyle/>
          <a:p>
            <a:pPr algn="l"/>
            <a:r>
              <a:rPr lang="en-US" sz="6600">
                <a:solidFill>
                  <a:schemeClr val="bg1"/>
                </a:solidFill>
              </a:rPr>
              <a:t>Objective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B7043-1CE9-0F73-93F0-DC199D976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9464" y="637762"/>
            <a:ext cx="4305881" cy="5860946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900"/>
              <a:t>The main objective of this Project was to create a prototype which will help to detect the mood of a patient 24*7 , after injury trauma.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900"/>
              <a:t>There will be 2 moods of patient/person ie happy/sad and it is often observed that after accidents and injury , during the time of recovery patients often gets depressed and some times this led to anxiety and this effects them mentally.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900"/>
              <a:t>So to safeguard them from depression we created this model which will keep surveillance of the patient 24*7 , so that if patient feels sad by any chance then he/ she may get help as soon as possible.</a:t>
            </a:r>
          </a:p>
        </p:txBody>
      </p:sp>
    </p:spTree>
    <p:extLst>
      <p:ext uri="{BB962C8B-B14F-4D97-AF65-F5344CB8AC3E}">
        <p14:creationId xmlns:p14="http://schemas.microsoft.com/office/powerpoint/2010/main" val="211949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7157A-B483-89D4-447A-24B54E7E0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8" y="637762"/>
            <a:ext cx="4284397" cy="5576770"/>
          </a:xfrm>
        </p:spPr>
        <p:txBody>
          <a:bodyPr anchor="ctr">
            <a:normAutofit/>
          </a:bodyPr>
          <a:lstStyle/>
          <a:p>
            <a:pPr algn="l"/>
            <a:r>
              <a:rPr lang="en-US" sz="6600">
                <a:solidFill>
                  <a:schemeClr val="bg1"/>
                </a:solidFill>
              </a:rPr>
              <a:t>The tools we Used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09532-42BC-1DD0-B256-40EBB1CB4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9464" y="637762"/>
            <a:ext cx="4305881" cy="5860946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/>
              <a:t>Python3 for machine learning algorithm development.</a:t>
            </a:r>
          </a:p>
          <a:p>
            <a:pPr algn="l"/>
            <a:r>
              <a:rPr lang="en-US" sz="2800"/>
              <a:t>      (Tensorflow, Keras, imutils, OpenCV)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/>
              <a:t>Html/CSS/Java Script for the front end development 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/>
              <a:t>Flask for backend development/ connecting the frontend with the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2261437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81696-04E7-2834-A690-CF69B9323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3401"/>
            <a:ext cx="9144000" cy="685800"/>
          </a:xfrm>
        </p:spPr>
        <p:txBody>
          <a:bodyPr>
            <a:normAutofit/>
          </a:bodyPr>
          <a:lstStyle/>
          <a:p>
            <a:r>
              <a:rPr lang="en-US" sz="4000" dirty="0"/>
              <a:t>Implementation Sample-AI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31FD8-2834-531D-4CB8-903B56FC9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32114"/>
            <a:ext cx="9144000" cy="534488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person sitting in a chair&#10;&#10;Description automatically generated">
            <a:extLst>
              <a:ext uri="{FF2B5EF4-FFF2-40B4-BE49-F238E27FC236}">
                <a16:creationId xmlns:a16="http://schemas.microsoft.com/office/drawing/2014/main" id="{FDD75EAB-4A0E-5107-9C7B-3B0078AA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61356"/>
            <a:ext cx="9144000" cy="548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29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A01D-D6B4-E6E5-FDF0-8AE5EEDAA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77837"/>
          </a:xfrm>
        </p:spPr>
        <p:txBody>
          <a:bodyPr>
            <a:noAutofit/>
          </a:bodyPr>
          <a:lstStyle/>
          <a:p>
            <a:r>
              <a:rPr lang="en-US" sz="4000" dirty="0"/>
              <a:t>Implementation Sample Front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81DF9-AC2A-1AEF-549C-29E5BB9C3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87285"/>
            <a:ext cx="9144000" cy="473528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computer screen shot of a person&#10;&#10;Description automatically generated">
            <a:extLst>
              <a:ext uri="{FF2B5EF4-FFF2-40B4-BE49-F238E27FC236}">
                <a16:creationId xmlns:a16="http://schemas.microsoft.com/office/drawing/2014/main" id="{4BAA2B98-3EA3-DB0B-F3F5-0CCEE0219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87285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80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F26D-A614-ECF5-8C32-8EE56DAF6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77837"/>
          </a:xfrm>
        </p:spPr>
        <p:txBody>
          <a:bodyPr>
            <a:noAutofit/>
          </a:bodyPr>
          <a:lstStyle/>
          <a:p>
            <a:r>
              <a:rPr lang="en-US" sz="4000" dirty="0"/>
              <a:t>Implementation sample Frontend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6131B-30D1-1CD5-597F-100E294B6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00200"/>
            <a:ext cx="9144000" cy="3657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20A1898-59AA-774F-4D5F-69F07B7F5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0200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6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DDB68-3C7C-4035-7C60-94E313553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77837"/>
          </a:xfrm>
        </p:spPr>
        <p:txBody>
          <a:bodyPr>
            <a:noAutofit/>
          </a:bodyPr>
          <a:lstStyle/>
          <a:p>
            <a:r>
              <a:rPr lang="en-US" sz="3200" dirty="0" err="1"/>
              <a:t>Implemenatation</a:t>
            </a:r>
            <a:r>
              <a:rPr lang="en-US" sz="3200" dirty="0"/>
              <a:t> Sample Frontend and backend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40010-C2DB-3632-3E78-6EF1421C5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00200"/>
            <a:ext cx="9144000" cy="4419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C42FF912-1A21-BF25-E090-4737A7F5C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0200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03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CFD4D-463B-3B4B-8274-584D57FFA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77837"/>
          </a:xfrm>
        </p:spPr>
        <p:txBody>
          <a:bodyPr>
            <a:noAutofit/>
          </a:bodyPr>
          <a:lstStyle/>
          <a:p>
            <a:r>
              <a:rPr lang="en-US" sz="3200" dirty="0" err="1"/>
              <a:t>Implementataion</a:t>
            </a:r>
            <a:r>
              <a:rPr lang="en-US" sz="3200" dirty="0"/>
              <a:t> sample Backend/Flask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5767F4-FBED-DD9F-EF86-75175B9C0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87286"/>
            <a:ext cx="9144000" cy="455022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7FEEDD0-CD5E-AF0A-514B-912EB7F88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0199"/>
            <a:ext cx="91440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4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39039-DD45-C6E1-EEF1-19821FA7D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9" y="637762"/>
            <a:ext cx="2899568" cy="5576770"/>
          </a:xfrm>
        </p:spPr>
        <p:txBody>
          <a:bodyPr anchor="ctr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E0FA1-41BB-7835-AE0D-304995CF5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4775" y="637762"/>
            <a:ext cx="5600580" cy="5576770"/>
          </a:xfrm>
        </p:spPr>
        <p:txBody>
          <a:bodyPr anchor="ctr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hlinkClick r:id="rId2"/>
              </a:rPr>
              <a:t>https://chat.openai.com/c/29b9d7b9-f8ee-42a8-a67b-aa36c0f4e275</a:t>
            </a: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https://</a:t>
            </a:r>
            <a:r>
              <a:rPr lang="en-US" sz="3200" dirty="0" err="1"/>
              <a:t>drive.google.com</a:t>
            </a:r>
            <a:r>
              <a:rPr lang="en-US" sz="3200" dirty="0"/>
              <a:t>/drive/u/0/folders/1uaTe2Iy9NMovOlwko4ms3ePWd9ic453w</a:t>
            </a:r>
          </a:p>
        </p:txBody>
      </p:sp>
    </p:spTree>
    <p:extLst>
      <p:ext uri="{BB962C8B-B14F-4D97-AF65-F5344CB8AC3E}">
        <p14:creationId xmlns:p14="http://schemas.microsoft.com/office/powerpoint/2010/main" val="1111643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46</TotalTime>
  <Words>221</Words>
  <Application>Microsoft Macintosh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Mental Health Gateway</vt:lpstr>
      <vt:lpstr>Objective</vt:lpstr>
      <vt:lpstr>The tools we Used</vt:lpstr>
      <vt:lpstr>Implementation Sample-AI model</vt:lpstr>
      <vt:lpstr>Implementation Sample Front end</vt:lpstr>
      <vt:lpstr>Implementation sample Frontend </vt:lpstr>
      <vt:lpstr>Implemenatation Sample Frontend and backend</vt:lpstr>
      <vt:lpstr>Implementataion sample Backend/Flask</vt:lpstr>
      <vt:lpstr>References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Mental Health Gateway</dc:title>
  <dc:creator>sanat popli</dc:creator>
  <cp:lastModifiedBy>sanat popli</cp:lastModifiedBy>
  <cp:revision>1</cp:revision>
  <dcterms:created xsi:type="dcterms:W3CDTF">2024-02-28T13:05:51Z</dcterms:created>
  <dcterms:modified xsi:type="dcterms:W3CDTF">2024-02-28T13:52:24Z</dcterms:modified>
</cp:coreProperties>
</file>